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8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8" d="100"/>
          <a:sy n="18" d="100"/>
        </p:scale>
        <p:origin x="228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CB0-EAF7-4AD8-A182-77991E76D95B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0C56-E199-4CE6-B2E6-023ADB47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9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CB0-EAF7-4AD8-A182-77991E76D95B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0C56-E199-4CE6-B2E6-023ADB47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CB0-EAF7-4AD8-A182-77991E76D95B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0C56-E199-4CE6-B2E6-023ADB47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1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CB0-EAF7-4AD8-A182-77991E76D95B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0C56-E199-4CE6-B2E6-023ADB47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0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CB0-EAF7-4AD8-A182-77991E76D95B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0C56-E199-4CE6-B2E6-023ADB47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34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CB0-EAF7-4AD8-A182-77991E76D95B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0C56-E199-4CE6-B2E6-023ADB47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21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CB0-EAF7-4AD8-A182-77991E76D95B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0C56-E199-4CE6-B2E6-023ADB47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CB0-EAF7-4AD8-A182-77991E76D95B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0C56-E199-4CE6-B2E6-023ADB47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7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CB0-EAF7-4AD8-A182-77991E76D95B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0C56-E199-4CE6-B2E6-023ADB47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25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CB0-EAF7-4AD8-A182-77991E76D95B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0C56-E199-4CE6-B2E6-023ADB47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9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DCB0-EAF7-4AD8-A182-77991E76D95B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0C56-E199-4CE6-B2E6-023ADB47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1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5DCB0-EAF7-4AD8-A182-77991E76D95B}" type="datetimeFigureOut">
              <a:rPr lang="en-US" smtClean="0"/>
              <a:t>18-Dec-18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90C56-E199-4CE6-B2E6-023ADB47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720000" y="38482741"/>
            <a:ext cx="14220000" cy="3600000"/>
          </a:xfrm>
          <a:prstGeom prst="rect">
            <a:avLst/>
          </a:prstGeom>
          <a:noFill/>
          <a:ln w="19050">
            <a:solidFill>
              <a:srgbClr val="283897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24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metre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uzaklıktan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görülebilecek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şekilde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olmalır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solidFill>
                <a:srgbClr val="28389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dokuz-eylul-universitesi-vector-log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2" t="11734" r="8301" b="12112"/>
          <a:stretch/>
        </p:blipFill>
        <p:spPr bwMode="auto">
          <a:xfrm>
            <a:off x="720001" y="720000"/>
            <a:ext cx="3933515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Resim 1"/>
          <p:cNvPicPr>
            <a:picLocks noChangeAspect="1"/>
          </p:cNvPicPr>
          <p:nvPr/>
        </p:nvPicPr>
        <p:blipFill rotWithShape="1">
          <a:blip r:embed="rId3"/>
          <a:srcRect l="1507" t="13961" r="1555" b="16011"/>
          <a:stretch/>
        </p:blipFill>
        <p:spPr>
          <a:xfrm>
            <a:off x="25620410" y="1350734"/>
            <a:ext cx="3934800" cy="23385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34672" y="720000"/>
            <a:ext cx="20205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DEÜ Metalurji ve </a:t>
            </a:r>
            <a:r>
              <a:rPr lang="en-US" sz="3600" b="1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Malzeme</a:t>
            </a:r>
            <a:r>
              <a:rPr lang="en-US" sz="3600" b="1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Mühendisliği</a:t>
            </a:r>
            <a:r>
              <a:rPr lang="en-US" sz="3600" b="1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Bölümü</a:t>
            </a:r>
            <a:r>
              <a:rPr lang="en-US" sz="3600" b="1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20… - 20… …… </a:t>
            </a:r>
            <a:r>
              <a:rPr lang="en-US" sz="3600" b="1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Dönemi</a:t>
            </a:r>
            <a:r>
              <a:rPr lang="en-US" sz="3600" b="1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Bitirme</a:t>
            </a:r>
            <a:r>
              <a:rPr lang="en-US" sz="3600" b="1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Projesi</a:t>
            </a:r>
            <a:endParaRPr lang="en-US" sz="3600" b="1" dirty="0">
              <a:solidFill>
                <a:srgbClr val="28389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53516" y="1366331"/>
            <a:ext cx="2096817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 BAŞLIĞI </a:t>
            </a:r>
          </a:p>
          <a:p>
            <a:pPr algn="ctr"/>
            <a:r>
              <a:rPr lang="en-US" sz="5000" b="1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(Times New Roman 50 Punto)</a:t>
            </a:r>
          </a:p>
          <a:p>
            <a:pPr algn="ctr"/>
            <a:r>
              <a:rPr lang="en-US" sz="5000" b="1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000" b="1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5000" b="1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fazla</a:t>
            </a:r>
            <a:r>
              <a:rPr lang="en-US" sz="5000" b="1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üç</a:t>
            </a:r>
            <a:r>
              <a:rPr lang="en-US" sz="5000" b="1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satır</a:t>
            </a:r>
            <a:r>
              <a:rPr lang="en-US" sz="5000" b="1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tavsiye</a:t>
            </a:r>
            <a:r>
              <a:rPr lang="en-US" sz="5000" b="1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edilir</a:t>
            </a:r>
            <a:r>
              <a:rPr lang="en-US" sz="5000" b="1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5000" b="1" dirty="0">
              <a:solidFill>
                <a:srgbClr val="28389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93164" y="3935695"/>
            <a:ext cx="20968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</a:t>
            </a:r>
            <a:r>
              <a:rPr lang="en-US" sz="3600" b="1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İsim</a:t>
            </a:r>
            <a:r>
              <a:rPr lang="en-US" sz="3600" b="1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SOYİSİM </a:t>
            </a:r>
            <a:r>
              <a:rPr lang="en-US" sz="3600" b="1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leri</a:t>
            </a:r>
            <a:r>
              <a:rPr lang="en-US" sz="3600" b="1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(Times New Roman 36 Punto)</a:t>
            </a:r>
            <a:endParaRPr lang="en-US" sz="3600" b="1" dirty="0">
              <a:solidFill>
                <a:srgbClr val="28389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0000" y="4828455"/>
            <a:ext cx="28835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en-US" sz="3600" b="1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Yürütücüsü</a:t>
            </a:r>
            <a:r>
              <a:rPr lang="en-US" sz="3600" b="1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…………. (Times New Roman 36p)	</a:t>
            </a:r>
            <a:r>
              <a:rPr lang="en-US" sz="3600" b="1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en-US" sz="3600" b="1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Danışmanları</a:t>
            </a:r>
            <a:r>
              <a:rPr lang="en-US" sz="3600" b="1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………………	       ………………………</a:t>
            </a:r>
            <a:endParaRPr lang="en-US" sz="3600" b="1" dirty="0">
              <a:solidFill>
                <a:srgbClr val="28389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27605" y="5637922"/>
            <a:ext cx="14220000" cy="720000"/>
          </a:xfrm>
          <a:prstGeom prst="rect">
            <a:avLst/>
          </a:prstGeom>
          <a:solidFill>
            <a:srgbClr val="283897"/>
          </a:solidFill>
          <a:ln w="25400" cap="rnd">
            <a:solidFill>
              <a:srgbClr val="283897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PROJENIN AMACI, KONUSU ve KAPSAMI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9999" y="9180000"/>
            <a:ext cx="14220000" cy="720000"/>
          </a:xfrm>
          <a:prstGeom prst="rect">
            <a:avLst/>
          </a:prstGeom>
          <a:solidFill>
            <a:srgbClr val="283897"/>
          </a:solidFill>
          <a:ln w="25400" cap="rnd">
            <a:solidFill>
              <a:srgbClr val="283897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ÖZET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300000" y="9180000"/>
            <a:ext cx="14220000" cy="720000"/>
          </a:xfrm>
          <a:prstGeom prst="rect">
            <a:avLst/>
          </a:prstGeom>
          <a:solidFill>
            <a:srgbClr val="283897"/>
          </a:solidFill>
          <a:ln w="25400" cap="rnd">
            <a:solidFill>
              <a:srgbClr val="283897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GİRİŞ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19999" y="14040000"/>
            <a:ext cx="14220000" cy="720000"/>
          </a:xfrm>
          <a:prstGeom prst="rect">
            <a:avLst/>
          </a:prstGeom>
          <a:solidFill>
            <a:srgbClr val="283897"/>
          </a:solidFill>
          <a:ln w="25400" cap="rnd">
            <a:solidFill>
              <a:srgbClr val="283897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DENEYSEL ÇALIŞMALAR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300000" y="14040000"/>
            <a:ext cx="14184788" cy="720000"/>
          </a:xfrm>
          <a:prstGeom prst="rect">
            <a:avLst/>
          </a:prstGeom>
          <a:solidFill>
            <a:srgbClr val="283897"/>
          </a:solidFill>
          <a:ln w="25400" cap="rnd">
            <a:solidFill>
              <a:srgbClr val="283897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SONUÇLAR ve TARTIŞMA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19999" y="31098424"/>
            <a:ext cx="14220000" cy="720000"/>
          </a:xfrm>
          <a:prstGeom prst="rect">
            <a:avLst/>
          </a:prstGeom>
          <a:solidFill>
            <a:srgbClr val="283897"/>
          </a:solidFill>
          <a:ln w="25400" cap="rnd">
            <a:solidFill>
              <a:srgbClr val="283897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GERÇEKÇİ KISITLAR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300000" y="31098424"/>
            <a:ext cx="14220000" cy="720000"/>
          </a:xfrm>
          <a:prstGeom prst="rect">
            <a:avLst/>
          </a:prstGeom>
          <a:solidFill>
            <a:srgbClr val="283897"/>
          </a:solidFill>
          <a:ln w="25400" cap="rnd">
            <a:solidFill>
              <a:srgbClr val="283897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GENEL SONUÇLAR ve ÖNERİLER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19999" y="37620000"/>
            <a:ext cx="14220000" cy="720000"/>
          </a:xfrm>
          <a:prstGeom prst="rect">
            <a:avLst/>
          </a:prstGeom>
          <a:solidFill>
            <a:srgbClr val="283897"/>
          </a:solidFill>
          <a:ln w="25400" cap="rnd">
            <a:solidFill>
              <a:srgbClr val="283897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TEŞEKKÜR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DESTEK VERENLER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5300000" y="37620000"/>
            <a:ext cx="14220000" cy="720000"/>
          </a:xfrm>
          <a:prstGeom prst="rect">
            <a:avLst/>
          </a:prstGeom>
          <a:solidFill>
            <a:srgbClr val="283897"/>
          </a:solidFill>
          <a:ln w="25400" cap="rnd">
            <a:solidFill>
              <a:srgbClr val="283897"/>
            </a:solidFill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9999" y="6503366"/>
            <a:ext cx="28836000" cy="2520000"/>
          </a:xfrm>
          <a:prstGeom prst="rect">
            <a:avLst/>
          </a:prstGeom>
          <a:noFill/>
          <a:ln w="19050">
            <a:solidFill>
              <a:srgbClr val="283897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24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metre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uzaklıktan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görülebilecek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şekilde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olmalır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19999" y="10258977"/>
            <a:ext cx="14220000" cy="3600000"/>
          </a:xfrm>
          <a:prstGeom prst="rect">
            <a:avLst/>
          </a:prstGeom>
          <a:noFill/>
          <a:ln w="19050">
            <a:solidFill>
              <a:srgbClr val="283897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24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metre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uzaklıktan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görülebilecek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şekilde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olmalır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 smtClean="0">
              <a:solidFill>
                <a:srgbClr val="28389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300000" y="10259999"/>
            <a:ext cx="14220000" cy="3600000"/>
          </a:xfrm>
          <a:prstGeom prst="rect">
            <a:avLst/>
          </a:prstGeom>
          <a:noFill/>
          <a:ln w="19050">
            <a:solidFill>
              <a:srgbClr val="283897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24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metre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uzaklıktan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görülebilecek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şekilde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olmalır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0000" y="15011999"/>
            <a:ext cx="14220000" cy="15840000"/>
          </a:xfrm>
          <a:prstGeom prst="rect">
            <a:avLst/>
          </a:prstGeom>
          <a:noFill/>
          <a:ln w="19050">
            <a:solidFill>
              <a:srgbClr val="283897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24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metre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uzaklıktan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görülebilecek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şekilde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olmalır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300000" y="15011999"/>
            <a:ext cx="14220000" cy="15840000"/>
          </a:xfrm>
          <a:prstGeom prst="rect">
            <a:avLst/>
          </a:prstGeom>
          <a:noFill/>
          <a:ln w="19050">
            <a:solidFill>
              <a:srgbClr val="283897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24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metre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uzaklıktan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görülebilecek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şekilde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olmalır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300000" y="38482741"/>
            <a:ext cx="14220000" cy="3600000"/>
          </a:xfrm>
          <a:prstGeom prst="rect">
            <a:avLst/>
          </a:prstGeom>
          <a:noFill/>
          <a:ln w="19050">
            <a:solidFill>
              <a:srgbClr val="283897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24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metre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uzaklıktan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görülebilecek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şekilde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olmalır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solidFill>
                <a:srgbClr val="28389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300000" y="31998424"/>
            <a:ext cx="14220000" cy="5400000"/>
          </a:xfrm>
          <a:prstGeom prst="rect">
            <a:avLst/>
          </a:prstGeom>
          <a:noFill/>
          <a:ln w="19050">
            <a:solidFill>
              <a:srgbClr val="283897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24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metre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uzaklıktan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görülebilecek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şekilde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olmalır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9999" y="31998424"/>
            <a:ext cx="14220000" cy="5400000"/>
          </a:xfrm>
          <a:prstGeom prst="rect">
            <a:avLst/>
          </a:prstGeom>
          <a:noFill/>
          <a:ln w="19050">
            <a:solidFill>
              <a:srgbClr val="283897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24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punto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metre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uzaklıktan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görülebilecek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şekilde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olmalır</a:t>
            </a:r>
            <a:r>
              <a:rPr lang="en-US" sz="2400" dirty="0" smtClean="0">
                <a:solidFill>
                  <a:srgbClr val="2838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59513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194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Murat ALKAN</dc:creator>
  <cp:lastModifiedBy>Murat ALKAN</cp:lastModifiedBy>
  <cp:revision>9</cp:revision>
  <dcterms:created xsi:type="dcterms:W3CDTF">2018-12-18T16:48:58Z</dcterms:created>
  <dcterms:modified xsi:type="dcterms:W3CDTF">2018-12-18T17:56:13Z</dcterms:modified>
</cp:coreProperties>
</file>