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D9381-6E23-4FAD-A44E-115C2DA6395E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FE8A7-26F3-4D09-94C6-CBB730B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6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40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4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3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5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2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0A9-5358-474E-A3AD-29E3DFB46115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001-853E-4A7A-A7DA-44F0BEB0C210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6946-CD0B-4BF5-A39F-E8965EFB8381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4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9266-CDF7-4223-AAB7-E45CCD66ADAF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32F7-3572-442F-BA8A-6838348A958F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8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EC98-E102-4E65-A608-C98BD3947565}" type="datetime1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6E0-09ED-4934-8C3B-6E2BBEDDE4B0}" type="datetime1">
              <a:rPr lang="en-US" smtClean="0"/>
              <a:t>18-Dec-18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9269-BB08-4385-80D6-873F1395651E}" type="datetime1">
              <a:rPr lang="en-US" smtClean="0"/>
              <a:t>18-Dec-18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8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C5C-9594-46C3-8149-9BA1CBCD0F7D}" type="datetime1">
              <a:rPr lang="en-US" smtClean="0"/>
              <a:t>18-Dec-18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67F1-2F02-4DB6-A860-CE02C169E023}" type="datetime1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093-87C7-4CBA-A0A4-403C37B6EBFC}" type="datetime1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248C-00AF-4307-80E0-0445ED12E274}" type="datetime1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20… - 20… …… Dönemi Bitirme Projesi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9691" y="21696"/>
            <a:ext cx="69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DEÜ Metalurji ve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- 20… ……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Bitirme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Projesi</a:t>
            </a:r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685799" y="1193548"/>
            <a:ext cx="77724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BAŞLIĞI </a:t>
            </a:r>
          </a:p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  <a:endParaRPr lang="en-US" sz="3600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397" y="2915261"/>
            <a:ext cx="8331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Hazırlayanlar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  <a:endParaRPr lang="en-US" sz="24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038" y="5121141"/>
            <a:ext cx="442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Yürütücüsü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600" y="51211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Danışmanları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</p:txBody>
      </p:sp>
    </p:spTree>
    <p:extLst>
      <p:ext uri="{BB962C8B-B14F-4D97-AF65-F5344CB8AC3E}">
        <p14:creationId xmlns:p14="http://schemas.microsoft.com/office/powerpoint/2010/main" val="411038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Sonuçları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İrdelemeler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Mühendislik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bilgilerine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dayandırılarak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açıklanmalı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kıyaslaması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sonucunda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özetlenecektir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4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İleriki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yapılabilecek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5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Görevlileri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Firma ve firma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7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9691" y="21696"/>
            <a:ext cx="69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DEÜ Metalurji ve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- 20… ……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Bitirme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Projesi</a:t>
            </a:r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692400" y="1189265"/>
            <a:ext cx="7772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BAŞLIĞI </a:t>
            </a:r>
          </a:p>
          <a:p>
            <a:pPr algn="ctr"/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24Punto)</a:t>
            </a:r>
            <a:b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  <a:endParaRPr lang="en-US" sz="2400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2" y="3445878"/>
            <a:ext cx="8331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Hazırlayanlar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837" y="5332809"/>
            <a:ext cx="442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Yürütücüsü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2399" y="5332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Danışmanları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012" y="2606227"/>
            <a:ext cx="832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İLGİNİZ İÇİN TEŞEKKÜR EDERİZ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6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İçeriği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4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Kapsamı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Tamamlanan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İncelemeler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Çalışması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…’dır.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…’dır.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kapsamaktadır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45" y="1133089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başlamış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ay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sürmüştür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-zaman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çizelgesi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verilmiştir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02226"/>
              </p:ext>
            </p:extLst>
          </p:nvPr>
        </p:nvGraphicFramePr>
        <p:xfrm>
          <a:off x="459318" y="2504487"/>
          <a:ext cx="7886698" cy="325050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30837"/>
                <a:gridCol w="228581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</a:tblGrid>
              <a:tr h="109355"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İP No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Adı/Tanımı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90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sorunları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sürdürülebilirlik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üretilebilirlik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sorunlara-olaylara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5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İncelemeler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kıyaslama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1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teçhizat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İzlenen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Karakterizasyon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cihazlar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9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yöntemini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seviyeleri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İncelenen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etkileşimler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verilebilir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dirty="0" smtClean="0"/>
              <a:t>20… - 20… ……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Bitirme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9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699</Words>
  <Application>Microsoft Office PowerPoint</Application>
  <PresentationFormat>On-screen Show (4:3)</PresentationFormat>
  <Paragraphs>254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PROJE BAŞLIĞI  (Times New Roman 36 Punto) (Proje No)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 BAŞLIĞI  (Times New Roman 24Punto) (Proje No)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ALKAN</dc:creator>
  <cp:lastModifiedBy>Murat ALKAN</cp:lastModifiedBy>
  <cp:revision>7</cp:revision>
  <dcterms:created xsi:type="dcterms:W3CDTF">2018-12-18T17:59:11Z</dcterms:created>
  <dcterms:modified xsi:type="dcterms:W3CDTF">2018-12-18T18:38:51Z</dcterms:modified>
</cp:coreProperties>
</file>