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71" r:id="rId4"/>
    <p:sldId id="272" r:id="rId5"/>
    <p:sldId id="256" r:id="rId6"/>
    <p:sldId id="258" r:id="rId7"/>
    <p:sldId id="274" r:id="rId8"/>
    <p:sldId id="259" r:id="rId9"/>
    <p:sldId id="260" r:id="rId10"/>
    <p:sldId id="262" r:id="rId11"/>
    <p:sldId id="264" r:id="rId12"/>
    <p:sldId id="263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6BC0-B193-42C7-A261-BB8D147580BF}" type="datetimeFigureOut">
              <a:rPr lang="tr-TR" smtClean="0"/>
              <a:pPr/>
              <a:t>26.09.2013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D422-BF39-4918-8073-DB10454EFB3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6BC0-B193-42C7-A261-BB8D147580BF}" type="datetimeFigureOut">
              <a:rPr lang="tr-TR" smtClean="0"/>
              <a:pPr/>
              <a:t>26.09.2013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D422-BF39-4918-8073-DB10454EFB3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6BC0-B193-42C7-A261-BB8D147580BF}" type="datetimeFigureOut">
              <a:rPr lang="tr-TR" smtClean="0"/>
              <a:pPr/>
              <a:t>26.09.2013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D422-BF39-4918-8073-DB10454EFB3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6BC0-B193-42C7-A261-BB8D147580BF}" type="datetimeFigureOut">
              <a:rPr lang="tr-TR" smtClean="0"/>
              <a:pPr/>
              <a:t>26.09.2013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D422-BF39-4918-8073-DB10454EFB3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6BC0-B193-42C7-A261-BB8D147580BF}" type="datetimeFigureOut">
              <a:rPr lang="tr-TR" smtClean="0"/>
              <a:pPr/>
              <a:t>26.09.2013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D422-BF39-4918-8073-DB10454EFB3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6BC0-B193-42C7-A261-BB8D147580BF}" type="datetimeFigureOut">
              <a:rPr lang="tr-TR" smtClean="0"/>
              <a:pPr/>
              <a:t>26.09.2013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D422-BF39-4918-8073-DB10454EFB3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6BC0-B193-42C7-A261-BB8D147580BF}" type="datetimeFigureOut">
              <a:rPr lang="tr-TR" smtClean="0"/>
              <a:pPr/>
              <a:t>26.09.2013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D422-BF39-4918-8073-DB10454EFB3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6BC0-B193-42C7-A261-BB8D147580BF}" type="datetimeFigureOut">
              <a:rPr lang="tr-TR" smtClean="0"/>
              <a:pPr/>
              <a:t>26.09.2013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D422-BF39-4918-8073-DB10454EFB3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6BC0-B193-42C7-A261-BB8D147580BF}" type="datetimeFigureOut">
              <a:rPr lang="tr-TR" smtClean="0"/>
              <a:pPr/>
              <a:t>26.09.2013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D422-BF39-4918-8073-DB10454EFB3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6BC0-B193-42C7-A261-BB8D147580BF}" type="datetimeFigureOut">
              <a:rPr lang="tr-TR" smtClean="0"/>
              <a:pPr/>
              <a:t>26.09.2013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D422-BF39-4918-8073-DB10454EFB3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6BC0-B193-42C7-A261-BB8D147580BF}" type="datetimeFigureOut">
              <a:rPr lang="tr-TR" smtClean="0"/>
              <a:pPr/>
              <a:t>26.09.2013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D422-BF39-4918-8073-DB10454EFB3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46BC0-B193-42C7-A261-BB8D147580BF}" type="datetimeFigureOut">
              <a:rPr lang="tr-TR" smtClean="0"/>
              <a:pPr/>
              <a:t>26.09.2013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D422-BF39-4918-8073-DB10454EFB3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610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89344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8507727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3288" y="6603826"/>
            <a:ext cx="22574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6286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434339" cy="506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9275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600200"/>
            <a:ext cx="7704856" cy="480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6672"/>
            <a:ext cx="6286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229600" cy="17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658" y="1600200"/>
            <a:ext cx="73906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0688"/>
            <a:ext cx="7086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6648450"/>
            <a:ext cx="22574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171528"/>
            <a:ext cx="2724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628800"/>
            <a:ext cx="30575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803376"/>
            <a:ext cx="4533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48680"/>
            <a:ext cx="43910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6648450"/>
            <a:ext cx="22574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31295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6672"/>
            <a:ext cx="43910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6648450"/>
            <a:ext cx="22574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838" y="474270"/>
            <a:ext cx="7788586" cy="565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60649"/>
            <a:ext cx="8229600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b="1" dirty="0" smtClean="0">
                <a:solidFill>
                  <a:srgbClr val="00B0F0"/>
                </a:solidFill>
              </a:rPr>
              <a:t>Element: </a:t>
            </a:r>
          </a:p>
          <a:p>
            <a:r>
              <a:rPr lang="tr-TR" sz="2400" dirty="0" smtClean="0"/>
              <a:t>Tek bir atom çeşidinden oluşmuş maddelere element denir. </a:t>
            </a:r>
          </a:p>
          <a:p>
            <a:r>
              <a:rPr lang="tr-TR" sz="2400" dirty="0" smtClean="0"/>
              <a:t>Günümüzde 115 çeşit atom bilinmektedir, bunlar 115 farklı elementin temelini oluşturur.</a:t>
            </a:r>
          </a:p>
          <a:p>
            <a:r>
              <a:rPr lang="tr-TR" sz="2400" dirty="0" smtClean="0"/>
              <a:t>Elementlerin 90 kadarı doğal kaynaklıdır.</a:t>
            </a:r>
            <a:endParaRPr lang="tr-TR" sz="2400" dirty="0"/>
          </a:p>
        </p:txBody>
      </p:sp>
      <p:sp>
        <p:nvSpPr>
          <p:cNvPr id="4" name="3 Metin kutusu"/>
          <p:cNvSpPr txBox="1"/>
          <p:nvPr/>
        </p:nvSpPr>
        <p:spPr>
          <a:xfrm flipH="1">
            <a:off x="323528" y="2852936"/>
            <a:ext cx="8064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B0F0"/>
                </a:solidFill>
              </a:rPr>
              <a:t>Bileşik: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 İki ya da daha fazla farklı element atomunun birleşmesiyle oluşan maddelerdir.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251520" y="45091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B0F0"/>
                </a:solidFill>
              </a:rPr>
              <a:t>Molekül: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 Bileşiği oluşturan atomları, bileşikteki ile aynı oranda içeren en küçük birimdir.</a:t>
            </a:r>
            <a:endParaRPr lang="tr-T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397252"/>
            <a:ext cx="1866511" cy="146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459808"/>
            <a:ext cx="1080120" cy="139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776863" cy="586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648450"/>
            <a:ext cx="22574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980728"/>
            <a:ext cx="872576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907704" y="332656"/>
            <a:ext cx="5221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MADDENİN ÖLÇÜLMESİ</a:t>
            </a:r>
            <a:endParaRPr lang="tr-TR" sz="40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467544" y="5805264"/>
            <a:ext cx="313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SI: Uluslararası Birimler Sistemi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386578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648450"/>
            <a:ext cx="22574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714" y="548680"/>
            <a:ext cx="3819510" cy="630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2843808" y="0"/>
            <a:ext cx="3327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00B0F0"/>
                </a:solidFill>
              </a:rPr>
              <a:t>Çevirme Faktörü</a:t>
            </a:r>
            <a:endParaRPr lang="tr-TR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Yoğunluk</a:t>
            </a:r>
            <a:endParaRPr lang="tr-TR" b="1" dirty="0">
              <a:solidFill>
                <a:srgbClr val="00B0F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68576"/>
            <a:ext cx="8229600" cy="338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71</Words>
  <Application>Microsoft Office PowerPoint</Application>
  <PresentationFormat>Ekran Gösterisi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Yoğunluk</vt:lpstr>
      <vt:lpstr>Slayt 10</vt:lpstr>
      <vt:lpstr>Slayt 11</vt:lpstr>
      <vt:lpstr>Slayt 12</vt:lpstr>
      <vt:lpstr>Slayt 13</vt:lpstr>
      <vt:lpstr>Slayt 14</vt:lpstr>
      <vt:lpstr>Slayt 15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aylin</dc:creator>
  <cp:lastModifiedBy>aylin</cp:lastModifiedBy>
  <cp:revision>28</cp:revision>
  <dcterms:created xsi:type="dcterms:W3CDTF">2013-09-26T06:03:19Z</dcterms:created>
  <dcterms:modified xsi:type="dcterms:W3CDTF">2013-09-26T07:10:32Z</dcterms:modified>
</cp:coreProperties>
</file>