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70" r:id="rId5"/>
    <p:sldId id="261" r:id="rId6"/>
    <p:sldId id="262" r:id="rId7"/>
    <p:sldId id="260" r:id="rId8"/>
    <p:sldId id="264" r:id="rId9"/>
    <p:sldId id="263" r:id="rId10"/>
    <p:sldId id="265" r:id="rId11"/>
    <p:sldId id="259" r:id="rId12"/>
    <p:sldId id="266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32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0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DD9381-6E23-4FAD-A44E-115C2DA6395E}" type="datetimeFigureOut">
              <a:rPr lang="en-US" smtClean="0"/>
              <a:t>21-Nov-22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FE8A7-26F3-4D09-94C6-CBB730B7D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617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FE8A7-26F3-4D09-94C6-CBB730B7DD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567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FE8A7-26F3-4D09-94C6-CBB730B7DD2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3402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FE8A7-26F3-4D09-94C6-CBB730B7DD2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346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FE8A7-26F3-4D09-94C6-CBB730B7DD2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440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FE8A7-26F3-4D09-94C6-CBB730B7DD2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863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FE8A7-26F3-4D09-94C6-CBB730B7DD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162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FE8A7-26F3-4D09-94C6-CBB730B7DD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95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FE8A7-26F3-4D09-94C6-CBB730B7DD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474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FE8A7-26F3-4D09-94C6-CBB730B7DD2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241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FE8A7-26F3-4D09-94C6-CBB730B7DD2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9058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FE8A7-26F3-4D09-94C6-CBB730B7DD2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54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FE8A7-26F3-4D09-94C6-CBB730B7DD2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215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FE8A7-26F3-4D09-94C6-CBB730B7DD2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40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4C75-7FBB-4605-AA71-602623E210F7}" type="datetime1">
              <a:rPr lang="en-US" smtClean="0"/>
              <a:t>21-Nov-22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20… - 20… …… Dönemi Bitirme Projesi Hazırlık Proje No: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738F-7EDA-45A6-B5A4-2872A3FCE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9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21929-9E44-4B5A-95E8-26AD11150049}" type="datetime1">
              <a:rPr lang="en-US" smtClean="0"/>
              <a:t>21-Nov-22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20… - 20… …… Dönemi Bitirme Projesi Hazırlık Proje No: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738F-7EDA-45A6-B5A4-2872A3FCE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2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ACFD3-3853-438B-919D-D9DFE270AD53}" type="datetime1">
              <a:rPr lang="en-US" smtClean="0"/>
              <a:t>21-Nov-22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20… - 20… …… Dönemi Bitirme Projesi Hazırlık Proje No: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738F-7EDA-45A6-B5A4-2872A3FCE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42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C0BF6-8600-436C-8FD4-BDDA4B9F3E94}" type="datetime1">
              <a:rPr lang="en-US" smtClean="0"/>
              <a:t>21-Nov-22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20… - 20… …… Dönemi Bitirme Projesi Hazırlık Proje No: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738F-7EDA-45A6-B5A4-2872A3FCE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141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A5D4-0802-451E-A0B2-3DD5792401EE}" type="datetime1">
              <a:rPr lang="en-US" smtClean="0"/>
              <a:t>21-Nov-22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20… - 20… …… Dönemi Bitirme Projesi Hazırlık Proje No: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738F-7EDA-45A6-B5A4-2872A3FCE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883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73905-F060-42A5-B564-AAE331449A61}" type="datetime1">
              <a:rPr lang="en-US" smtClean="0"/>
              <a:t>21-Nov-22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20… - 20… …… Dönemi Bitirme Projesi Hazırlık Proje No: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738F-7EDA-45A6-B5A4-2872A3FCE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3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8A4E2-30F6-432D-BEDC-85956B0A6570}" type="datetime1">
              <a:rPr lang="en-US" smtClean="0"/>
              <a:t>21-Nov-22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20… - 20… …… Dönemi Bitirme Projesi Hazırlık Proje No: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738F-7EDA-45A6-B5A4-2872A3FCE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419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1202A-A6B4-4394-8C1D-2DD76635225E}" type="datetime1">
              <a:rPr lang="en-US" smtClean="0"/>
              <a:t>21-Nov-22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20… - 20… …… Dönemi Bitirme Projesi Hazırlık Proje No: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738F-7EDA-45A6-B5A4-2872A3FCE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485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5C97-2910-4324-9834-502409B16650}" type="datetime1">
              <a:rPr lang="en-US" smtClean="0"/>
              <a:t>21-Nov-22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20… - 20… …… Dönemi Bitirme Projesi Hazırlık Proje No: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738F-7EDA-45A6-B5A4-2872A3FCE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939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E788-4CC9-4E0D-B3AC-B5DB98FD04D9}" type="datetime1">
              <a:rPr lang="en-US" smtClean="0"/>
              <a:t>21-Nov-22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20… - 20… …… Dönemi Bitirme Projesi Hazırlık Proje No: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738F-7EDA-45A6-B5A4-2872A3FCE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22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0DF8-616A-4EE8-9D23-F0379C1FEA1E}" type="datetime1">
              <a:rPr lang="en-US" smtClean="0"/>
              <a:t>21-Nov-22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20… - 20… …… Dönemi Bitirme Projesi Hazırlık Proje No: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738F-7EDA-45A6-B5A4-2872A3FCE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235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761E4-7A95-4B20-9DD4-BE1A89CA036E}" type="datetime1">
              <a:rPr lang="en-US" smtClean="0"/>
              <a:t>21-Nov-22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20… - 20… …… Dönemi Bitirme Projesi Hazırlık Proje No: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2738F-7EDA-45A6-B5A4-2872A3FCE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31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edebiyat.deu.edu.tr/wp-content/uploads/DEU-Logo-JPEG-2000x2000.jpg">
            <a:extLst>
              <a:ext uri="{FF2B5EF4-FFF2-40B4-BE49-F238E27FC236}">
                <a16:creationId xmlns="" xmlns:a16="http://schemas.microsoft.com/office/drawing/2014/main" id="{7BD53BF9-4C30-4092-BF32-ACA64578C7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9691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C69A3F9-942E-4727-91C2-5D267BC173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600" y="269922"/>
            <a:ext cx="1080000" cy="540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079691" y="21696"/>
            <a:ext cx="69909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DEÜ Metalurji ve </a:t>
            </a:r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Malzeme</a:t>
            </a:r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Mühendisliği</a:t>
            </a:r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Bölümü</a:t>
            </a:r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20… - 20… …… </a:t>
            </a:r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Dönemi</a:t>
            </a:r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Bitirme</a:t>
            </a:r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Projesi</a:t>
            </a:r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Hazırlık</a:t>
            </a:r>
            <a:endParaRPr lang="en-US" b="1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6"/>
          <p:cNvSpPr txBox="1">
            <a:spLocks noGrp="1"/>
          </p:cNvSpPr>
          <p:nvPr>
            <p:ph type="ctrTitle"/>
          </p:nvPr>
        </p:nvSpPr>
        <p:spPr>
          <a:xfrm>
            <a:off x="685799" y="1193548"/>
            <a:ext cx="777240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 BAŞLIĞI </a:t>
            </a:r>
          </a:p>
          <a:p>
            <a:pPr algn="ctr"/>
            <a:r>
              <a:rPr lang="en-US" sz="36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(Times New Roman 36 Punto)</a:t>
            </a:r>
            <a:br>
              <a:rPr lang="en-US" sz="36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</a:t>
            </a:r>
            <a:r>
              <a:rPr lang="en-US" sz="36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6397" y="2915261"/>
            <a:ext cx="83312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Hazırlayanlar</a:t>
            </a:r>
            <a:r>
              <a:rPr lang="en-US" sz="24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4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İsim</a:t>
            </a:r>
            <a:r>
              <a:rPr lang="en-US" sz="24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SOYİSİM (</a:t>
            </a:r>
            <a:r>
              <a:rPr lang="en-US" sz="24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Öğrenci</a:t>
            </a:r>
            <a:r>
              <a:rPr lang="en-US" sz="24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No)</a:t>
            </a:r>
          </a:p>
          <a:p>
            <a:pPr algn="ctr"/>
            <a:r>
              <a:rPr lang="en-US" sz="24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İsim</a:t>
            </a:r>
            <a:r>
              <a:rPr lang="en-US" sz="24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SOYİSİM (</a:t>
            </a:r>
            <a:r>
              <a:rPr lang="en-US" sz="24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Öğrenci</a:t>
            </a:r>
            <a:r>
              <a:rPr lang="en-US" sz="24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No)</a:t>
            </a:r>
          </a:p>
          <a:p>
            <a:pPr algn="ctr"/>
            <a:r>
              <a:rPr lang="en-US" sz="24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İsim</a:t>
            </a:r>
            <a:r>
              <a:rPr lang="en-US" sz="24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SOYİSİM (</a:t>
            </a:r>
            <a:r>
              <a:rPr lang="en-US" sz="24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Öğrenci</a:t>
            </a:r>
            <a:r>
              <a:rPr lang="en-US" sz="24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No)</a:t>
            </a:r>
          </a:p>
          <a:p>
            <a:pPr algn="ctr"/>
            <a:r>
              <a:rPr lang="en-US" sz="24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İsim</a:t>
            </a:r>
            <a:r>
              <a:rPr lang="en-US" sz="24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SOYİSİM (</a:t>
            </a:r>
            <a:r>
              <a:rPr lang="en-US" sz="24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Öğrenci</a:t>
            </a:r>
            <a:r>
              <a:rPr lang="en-US" sz="24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No)</a:t>
            </a:r>
            <a:endParaRPr lang="en-US" sz="2400" b="1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1038" y="5121141"/>
            <a:ext cx="442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</a:t>
            </a:r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Yürütücüsü</a:t>
            </a:r>
            <a:endParaRPr lang="en-US" b="1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b="1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Ünvan</a:t>
            </a:r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İsim</a:t>
            </a:r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SOYİSİM</a:t>
            </a:r>
          </a:p>
          <a:p>
            <a:pPr algn="ctr"/>
            <a:endParaRPr lang="en-US" b="1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8600" y="512114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</a:t>
            </a:r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Danışmanları</a:t>
            </a:r>
            <a:endParaRPr lang="en-US" b="1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b="1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Ünvan</a:t>
            </a:r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İsim</a:t>
            </a:r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SOYİSİM</a:t>
            </a:r>
          </a:p>
          <a:p>
            <a:pPr algn="ctr"/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Ünvan</a:t>
            </a:r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İsim</a:t>
            </a:r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SOYİSİM</a:t>
            </a:r>
          </a:p>
        </p:txBody>
      </p:sp>
    </p:spTree>
    <p:extLst>
      <p:ext uri="{BB962C8B-B14F-4D97-AF65-F5344CB8AC3E}">
        <p14:creationId xmlns:p14="http://schemas.microsoft.com/office/powerpoint/2010/main" val="4110389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edebiyat.deu.edu.tr/wp-content/uploads/DEU-Logo-JPEG-2000x2000.jpg">
            <a:extLst>
              <a:ext uri="{FF2B5EF4-FFF2-40B4-BE49-F238E27FC236}">
                <a16:creationId xmlns="" xmlns:a16="http://schemas.microsoft.com/office/drawing/2014/main" id="{7BD53BF9-4C30-4092-BF32-ACA64578C7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9691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C69A3F9-942E-4727-91C2-5D267BC173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600" y="269922"/>
            <a:ext cx="1080000" cy="540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79691" y="216833"/>
            <a:ext cx="6990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Araştırma</a:t>
            </a:r>
            <a:r>
              <a:rPr lang="en-US" sz="36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Olanakları</a:t>
            </a:r>
            <a:endParaRPr lang="en-US" sz="3600" b="1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6267" y="1133089"/>
            <a:ext cx="8636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Deneysel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çalışmalar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nerede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hangi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laboratuvarda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hangi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cihazlar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kullanılarak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gerçekleştirilecek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bilgiler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verilmelidir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Şekiller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Tablolar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okunabilir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Türkçe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olmalıdır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Slayt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sayısı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istediğiniz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kadar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arttırılabilir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Yazı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fontu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Times New Roman 16-24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punto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arası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olabilir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Tablo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içerisinde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Times New Roman 12-16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punto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olabilir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738F-7EDA-45A6-B5A4-2872A3FCE76E}" type="slidenum">
              <a:rPr lang="en-US" smtClean="0"/>
              <a:t>10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990599" y="6356351"/>
            <a:ext cx="7179733" cy="365125"/>
          </a:xfrm>
        </p:spPr>
        <p:txBody>
          <a:bodyPr/>
          <a:lstStyle/>
          <a:p>
            <a:r>
              <a:rPr lang="en-US" smtClean="0"/>
              <a:t>20… - 20… …… Dönemi Bitirme Projesi Hazırlık Proje No: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09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edebiyat.deu.edu.tr/wp-content/uploads/DEU-Logo-JPEG-2000x2000.jpg">
            <a:extLst>
              <a:ext uri="{FF2B5EF4-FFF2-40B4-BE49-F238E27FC236}">
                <a16:creationId xmlns="" xmlns:a16="http://schemas.microsoft.com/office/drawing/2014/main" id="{7BD53BF9-4C30-4092-BF32-ACA64578C7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9691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C69A3F9-942E-4727-91C2-5D267BC173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600" y="269922"/>
            <a:ext cx="1080000" cy="540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79691" y="216833"/>
            <a:ext cx="6990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Önerilen</a:t>
            </a:r>
            <a:r>
              <a:rPr lang="en-US" sz="36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Çalışma</a:t>
            </a:r>
            <a:r>
              <a:rPr lang="en-US" sz="36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Planı</a:t>
            </a:r>
            <a:endParaRPr lang="en-US" sz="3600" b="1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7145" y="1133089"/>
            <a:ext cx="863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çalışmalarının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ay/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hafta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süreceği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öngörülmüş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olup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projenin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-zaman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çizelgesi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Tabloda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verilmiştir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738F-7EDA-45A6-B5A4-2872A3FCE76E}" type="slidenum">
              <a:rPr lang="en-US" smtClean="0"/>
              <a:t>11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990599" y="6356351"/>
            <a:ext cx="7179733" cy="365125"/>
          </a:xfrm>
        </p:spPr>
        <p:txBody>
          <a:bodyPr/>
          <a:lstStyle/>
          <a:p>
            <a:r>
              <a:rPr lang="en-US" smtClean="0"/>
              <a:t>20… - 20… …… Dönemi Bitirme Projesi Hazırlık Proje No: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002226"/>
              </p:ext>
            </p:extLst>
          </p:nvPr>
        </p:nvGraphicFramePr>
        <p:xfrm>
          <a:off x="459318" y="2504487"/>
          <a:ext cx="7886698" cy="3250502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430837"/>
                <a:gridCol w="2285817"/>
                <a:gridCol w="430837"/>
                <a:gridCol w="430837"/>
                <a:gridCol w="430837"/>
                <a:gridCol w="430837"/>
                <a:gridCol w="430837"/>
                <a:gridCol w="430837"/>
                <a:gridCol w="430837"/>
                <a:gridCol w="430837"/>
                <a:gridCol w="430837"/>
                <a:gridCol w="430837"/>
                <a:gridCol w="430837"/>
                <a:gridCol w="430837"/>
              </a:tblGrid>
              <a:tr h="109355">
                <a:tc rowSpan="2"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İP No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İP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Adı/Tanımı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 anchor="ctr"/>
                </a:tc>
                <a:tc gridSpan="12"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AYLAR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1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</a:tr>
              <a:tr h="430837"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</a:tr>
              <a:tr h="430837"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</a:tr>
              <a:tr h="430837"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</a:tr>
              <a:tr h="430837"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</a:tr>
              <a:tr h="430837"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</a:tr>
              <a:tr h="430837"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7" marR="546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5905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edebiyat.deu.edu.tr/wp-content/uploads/DEU-Logo-JPEG-2000x2000.jpg">
            <a:extLst>
              <a:ext uri="{FF2B5EF4-FFF2-40B4-BE49-F238E27FC236}">
                <a16:creationId xmlns="" xmlns:a16="http://schemas.microsoft.com/office/drawing/2014/main" id="{7BD53BF9-4C30-4092-BF32-ACA64578C7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9691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C69A3F9-942E-4727-91C2-5D267BC173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600" y="269922"/>
            <a:ext cx="1080000" cy="540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79691" y="216833"/>
            <a:ext cx="6990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B-</a:t>
            </a:r>
            <a:r>
              <a:rPr lang="en-US" sz="36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Planı</a:t>
            </a:r>
            <a:endParaRPr lang="en-US" sz="3600" b="1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6267" y="1133089"/>
            <a:ext cx="8636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Çalışmalarda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olabilecek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olası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aksıklıklar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fırının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bozulması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istenen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ürünlerin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oluşmaması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karakterize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edilememesi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vb.) ve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bunların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olacağı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durumda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izlenecek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yöntemler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belirtilmelidir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algn="just"/>
            <a:endParaRPr lang="en-US" sz="2400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Slayt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sayısı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istediğiniz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kadar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arttırılabilir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Yazı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fontu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Times New Roman 16-24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punto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arası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olabilir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738F-7EDA-45A6-B5A4-2872A3FCE76E}" type="slidenum">
              <a:rPr lang="en-US" smtClean="0"/>
              <a:t>12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990599" y="6356351"/>
            <a:ext cx="7179733" cy="365125"/>
          </a:xfrm>
        </p:spPr>
        <p:txBody>
          <a:bodyPr/>
          <a:lstStyle/>
          <a:p>
            <a:r>
              <a:rPr lang="en-US" smtClean="0"/>
              <a:t>20… - 20… …… Dönemi Bitirme Projesi Hazırlık Proje No: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249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edebiyat.deu.edu.tr/wp-content/uploads/DEU-Logo-JPEG-2000x2000.jpg">
            <a:extLst>
              <a:ext uri="{FF2B5EF4-FFF2-40B4-BE49-F238E27FC236}">
                <a16:creationId xmlns="" xmlns:a16="http://schemas.microsoft.com/office/drawing/2014/main" id="{7BD53BF9-4C30-4092-BF32-ACA64578C7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9691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C69A3F9-942E-4727-91C2-5D267BC173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600" y="269922"/>
            <a:ext cx="1080000" cy="540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079691" y="21696"/>
            <a:ext cx="69909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DEÜ Metalurji ve </a:t>
            </a:r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Malzeme</a:t>
            </a:r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Mühendisliği</a:t>
            </a:r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Bölümü</a:t>
            </a:r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20… - 20… …… </a:t>
            </a:r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Dönemi</a:t>
            </a:r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Bitirme</a:t>
            </a:r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Projesi</a:t>
            </a:r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Hazırlık</a:t>
            </a:r>
            <a:endParaRPr lang="en-US" b="1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6"/>
          <p:cNvSpPr txBox="1">
            <a:spLocks noGrp="1"/>
          </p:cNvSpPr>
          <p:nvPr>
            <p:ph type="ctrTitle"/>
          </p:nvPr>
        </p:nvSpPr>
        <p:spPr>
          <a:xfrm>
            <a:off x="692400" y="1189265"/>
            <a:ext cx="777240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 BAŞLIĞI </a:t>
            </a:r>
          </a:p>
          <a:p>
            <a:pPr algn="ctr"/>
            <a:r>
              <a:rPr lang="en-US" sz="24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(Times New Roman 24Punto)</a:t>
            </a:r>
            <a:br>
              <a:rPr lang="en-US" sz="24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</a:t>
            </a:r>
            <a:r>
              <a:rPr lang="en-US" sz="24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8012" y="3445878"/>
            <a:ext cx="833120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Hazırlayanlar</a:t>
            </a:r>
            <a:r>
              <a:rPr lang="en-US" sz="20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0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İsim</a:t>
            </a:r>
            <a:r>
              <a:rPr lang="en-US" sz="20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SOYİSİM </a:t>
            </a:r>
          </a:p>
          <a:p>
            <a:pPr algn="ctr"/>
            <a:r>
              <a:rPr lang="en-US" sz="20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İsim</a:t>
            </a:r>
            <a:r>
              <a:rPr lang="en-US" sz="20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SOYİSİM </a:t>
            </a:r>
          </a:p>
          <a:p>
            <a:pPr algn="ctr"/>
            <a:r>
              <a:rPr lang="en-US" sz="20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İsim</a:t>
            </a:r>
            <a:r>
              <a:rPr lang="en-US" sz="20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SOYİSİM </a:t>
            </a:r>
          </a:p>
          <a:p>
            <a:pPr algn="ctr"/>
            <a:r>
              <a:rPr lang="en-US" sz="20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İsim</a:t>
            </a:r>
            <a:r>
              <a:rPr lang="en-US" sz="20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SOYİSİM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837" y="5332809"/>
            <a:ext cx="442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</a:t>
            </a:r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Yürütücüsü</a:t>
            </a:r>
            <a:endParaRPr lang="en-US" b="1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b="1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Ünvan</a:t>
            </a:r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İsim</a:t>
            </a:r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SOYİSİM</a:t>
            </a:r>
          </a:p>
          <a:p>
            <a:pPr algn="ctr"/>
            <a:endParaRPr lang="en-US" b="1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02399" y="533280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</a:t>
            </a:r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Danışmanları</a:t>
            </a:r>
            <a:endParaRPr lang="en-US" b="1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b="1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Ünvan</a:t>
            </a:r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İsim</a:t>
            </a:r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SOYİSİM</a:t>
            </a:r>
          </a:p>
          <a:p>
            <a:pPr algn="ctr"/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Ünvan</a:t>
            </a:r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İsim</a:t>
            </a:r>
            <a:r>
              <a:rPr lang="en-US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SOYİSİM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8012" y="2606227"/>
            <a:ext cx="8322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İLGİNİZ İÇİN TEŞEKKÜR EDERİZ</a:t>
            </a:r>
            <a:endParaRPr lang="en-US" sz="3600" b="1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862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edebiyat.deu.edu.tr/wp-content/uploads/DEU-Logo-JPEG-2000x2000.jpg">
            <a:extLst>
              <a:ext uri="{FF2B5EF4-FFF2-40B4-BE49-F238E27FC236}">
                <a16:creationId xmlns="" xmlns:a16="http://schemas.microsoft.com/office/drawing/2014/main" id="{7BD53BF9-4C30-4092-BF32-ACA64578C7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9691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C69A3F9-942E-4727-91C2-5D267BC173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600" y="269922"/>
            <a:ext cx="1080000" cy="540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79691" y="216833"/>
            <a:ext cx="6990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Sunum</a:t>
            </a:r>
            <a:r>
              <a:rPr lang="en-US" sz="36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İçeriği</a:t>
            </a:r>
            <a:endParaRPr lang="en-US" sz="3600" b="1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2467" y="1133089"/>
            <a:ext cx="8636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Projenin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Amacı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Konusu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Kapsamı</a:t>
            </a:r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Çalışmanın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Özgün Değeri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Teorik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İncelemeler</a:t>
            </a:r>
            <a:endParaRPr lang="en-US" sz="2400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Literatür</a:t>
            </a:r>
            <a:r>
              <a:rPr lang="en-US" sz="2400" dirty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Çalışması</a:t>
            </a:r>
            <a:endParaRPr lang="en-US" sz="2400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Gerçekçi</a:t>
            </a:r>
            <a:r>
              <a:rPr lang="en-US" sz="2400" dirty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Kısıtlar</a:t>
            </a:r>
            <a:endParaRPr lang="en-US" sz="2400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Deneysel</a:t>
            </a:r>
            <a:r>
              <a:rPr lang="en-US" sz="2400" dirty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Çalışmalar</a:t>
            </a:r>
            <a:endParaRPr lang="en-US" sz="2400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Tasarım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Deneysel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Tasarım</a:t>
            </a:r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Araştırma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Olanakları</a:t>
            </a:r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Önerilen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Çalışma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Planı</a:t>
            </a:r>
            <a:r>
              <a:rPr lang="en-US" sz="2400" dirty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B-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Planı</a:t>
            </a:r>
            <a:endParaRPr lang="en-US" sz="2400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990599" y="6356351"/>
            <a:ext cx="7179733" cy="365125"/>
          </a:xfrm>
        </p:spPr>
        <p:txBody>
          <a:bodyPr/>
          <a:lstStyle/>
          <a:p>
            <a:r>
              <a:rPr lang="en-US" smtClean="0"/>
              <a:t>20… - 20… …… Dönemi Bitirme Projesi Hazırlık Proje No: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738F-7EDA-45A6-B5A4-2872A3FCE7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551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edebiyat.deu.edu.tr/wp-content/uploads/DEU-Logo-JPEG-2000x2000.jpg">
            <a:extLst>
              <a:ext uri="{FF2B5EF4-FFF2-40B4-BE49-F238E27FC236}">
                <a16:creationId xmlns="" xmlns:a16="http://schemas.microsoft.com/office/drawing/2014/main" id="{7BD53BF9-4C30-4092-BF32-ACA64578C7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9691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C69A3F9-942E-4727-91C2-5D267BC173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600" y="269922"/>
            <a:ext cx="1080000" cy="540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79691" y="216833"/>
            <a:ext cx="6990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Amaç</a:t>
            </a:r>
            <a:r>
              <a:rPr lang="en-US" sz="36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</a:t>
            </a:r>
            <a:r>
              <a:rPr lang="en-US" sz="36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en-US" sz="36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Kapsam</a:t>
            </a:r>
            <a:endParaRPr lang="en-US" sz="3600" b="1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6267" y="1133089"/>
            <a:ext cx="8636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u="sng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Amaç</a:t>
            </a:r>
            <a:endParaRPr lang="en-US" sz="2400" b="1" u="sng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Projenin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amacı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…’dır.</a:t>
            </a:r>
          </a:p>
          <a:p>
            <a:pPr algn="just"/>
            <a:endParaRPr lang="en-US" sz="2400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u="sng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</a:t>
            </a:r>
            <a:endParaRPr lang="en-US" sz="2400" b="1" u="sng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Projenin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konusu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…’dır.</a:t>
            </a:r>
          </a:p>
          <a:p>
            <a:pPr algn="just"/>
            <a:endParaRPr lang="en-US" sz="2400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u="sng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Kapsam</a:t>
            </a:r>
            <a:endParaRPr lang="en-US" sz="2400" b="1" u="sng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kapsamaktadır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738F-7EDA-45A6-B5A4-2872A3FCE76E}" type="slidenum">
              <a:rPr lang="en-US" smtClean="0"/>
              <a:t>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990599" y="6356351"/>
            <a:ext cx="7179733" cy="365125"/>
          </a:xfrm>
        </p:spPr>
        <p:txBody>
          <a:bodyPr/>
          <a:lstStyle/>
          <a:p>
            <a:r>
              <a:rPr lang="en-US" smtClean="0"/>
              <a:t>20… - 20… …… Dönemi Bitirme Projesi Hazırlık Proje No: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376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edebiyat.deu.edu.tr/wp-content/uploads/DEU-Logo-JPEG-2000x2000.jpg">
            <a:extLst>
              <a:ext uri="{FF2B5EF4-FFF2-40B4-BE49-F238E27FC236}">
                <a16:creationId xmlns="" xmlns:a16="http://schemas.microsoft.com/office/drawing/2014/main" id="{7BD53BF9-4C30-4092-BF32-ACA64578C7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9691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C69A3F9-942E-4727-91C2-5D267BC173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600" y="269922"/>
            <a:ext cx="1080000" cy="540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79691" y="216833"/>
            <a:ext cx="6990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Özgün </a:t>
            </a:r>
            <a:r>
              <a:rPr lang="en-US" sz="36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Değer</a:t>
            </a:r>
            <a:endParaRPr lang="en-US" sz="3600" b="1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6267" y="1133089"/>
            <a:ext cx="863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Projenin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özgün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değerini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oluşturmaktadır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738F-7EDA-45A6-B5A4-2872A3FCE76E}" type="slidenum">
              <a:rPr lang="en-US" smtClean="0"/>
              <a:t>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990599" y="6356351"/>
            <a:ext cx="7179733" cy="365125"/>
          </a:xfrm>
        </p:spPr>
        <p:txBody>
          <a:bodyPr/>
          <a:lstStyle/>
          <a:p>
            <a:r>
              <a:rPr lang="en-US" smtClean="0"/>
              <a:t>20… - 20… …… Dönemi Bitirme Projesi Hazırlık Proje No: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68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edebiyat.deu.edu.tr/wp-content/uploads/DEU-Logo-JPEG-2000x2000.jpg">
            <a:extLst>
              <a:ext uri="{FF2B5EF4-FFF2-40B4-BE49-F238E27FC236}">
                <a16:creationId xmlns="" xmlns:a16="http://schemas.microsoft.com/office/drawing/2014/main" id="{7BD53BF9-4C30-4092-BF32-ACA64578C7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9691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C69A3F9-942E-4727-91C2-5D267BC173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600" y="269922"/>
            <a:ext cx="1080000" cy="540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79691" y="216833"/>
            <a:ext cx="6990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Teorik</a:t>
            </a:r>
            <a:r>
              <a:rPr lang="en-US" sz="36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İncelemeler</a:t>
            </a:r>
            <a:endParaRPr lang="en-US" sz="3600" b="1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6267" y="1133089"/>
            <a:ext cx="8636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Slayt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sayısı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istediğiniz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kadar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arttırılabilir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konusu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gerekli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teorik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bilgiler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verilmelidir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Şekiller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Tablolar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okunabilir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Türkçe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olmalıdır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Yazı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fontu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Times New Roman 16-24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punto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arası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olabilir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Tablo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içerisinde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Times New Roman 12-16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punto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olabilir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738F-7EDA-45A6-B5A4-2872A3FCE76E}" type="slidenum">
              <a:rPr lang="en-US" smtClean="0"/>
              <a:t>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990599" y="6356351"/>
            <a:ext cx="7179733" cy="365125"/>
          </a:xfrm>
        </p:spPr>
        <p:txBody>
          <a:bodyPr/>
          <a:lstStyle/>
          <a:p>
            <a:r>
              <a:rPr lang="en-US" smtClean="0"/>
              <a:t>20… - 20… …… Dönemi Bitirme Projesi Hazırlık Proje No: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65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edebiyat.deu.edu.tr/wp-content/uploads/DEU-Logo-JPEG-2000x2000.jpg">
            <a:extLst>
              <a:ext uri="{FF2B5EF4-FFF2-40B4-BE49-F238E27FC236}">
                <a16:creationId xmlns="" xmlns:a16="http://schemas.microsoft.com/office/drawing/2014/main" id="{7BD53BF9-4C30-4092-BF32-ACA64578C7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9691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C69A3F9-942E-4727-91C2-5D267BC173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600" y="269922"/>
            <a:ext cx="1080000" cy="540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79691" y="216833"/>
            <a:ext cx="6990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Literatür</a:t>
            </a:r>
            <a:r>
              <a:rPr lang="en-US" sz="36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Çalışmaları</a:t>
            </a:r>
            <a:endParaRPr lang="en-US" sz="3600" b="1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6267" y="1133089"/>
            <a:ext cx="8636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Slayt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sayısı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istediğiniz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kadar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arttırılabilir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konusu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ile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ilgili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literatürde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Yapılan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benzeri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çalışmalar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kıyaslama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çalışmaları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verilmelidir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en-US" sz="2400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Şekiller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Tablolar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okunabilir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Türkçe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olmalıdır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Yazı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fontu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Times New Roman 16-24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punto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arası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olabilir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Tablo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içerisinde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Times New Roman 12-16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punto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olabilir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738F-7EDA-45A6-B5A4-2872A3FCE76E}" type="slidenum">
              <a:rPr lang="en-US" smtClean="0"/>
              <a:t>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990599" y="6356351"/>
            <a:ext cx="7179733" cy="365125"/>
          </a:xfrm>
        </p:spPr>
        <p:txBody>
          <a:bodyPr/>
          <a:lstStyle/>
          <a:p>
            <a:r>
              <a:rPr lang="en-US" smtClean="0"/>
              <a:t>20… - 20… …… Dönemi Bitirme Projesi Hazırlık Proje No: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618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edebiyat.deu.edu.tr/wp-content/uploads/DEU-Logo-JPEG-2000x2000.jpg">
            <a:extLst>
              <a:ext uri="{FF2B5EF4-FFF2-40B4-BE49-F238E27FC236}">
                <a16:creationId xmlns="" xmlns:a16="http://schemas.microsoft.com/office/drawing/2014/main" id="{7BD53BF9-4C30-4092-BF32-ACA64578C7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9691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C69A3F9-942E-4727-91C2-5D267BC173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600" y="269922"/>
            <a:ext cx="1080000" cy="540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79691" y="216833"/>
            <a:ext cx="6990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Gerçekçi</a:t>
            </a:r>
            <a:r>
              <a:rPr lang="en-US" sz="36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Kısıtlar</a:t>
            </a:r>
            <a:endParaRPr lang="en-US" sz="3600" b="1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6267" y="1133089"/>
            <a:ext cx="863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Gerçekçi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kısıtlar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çevre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sorunları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sürdürülebilirlik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üretilebilirlik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sağlık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güvenlik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sosyal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politik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sorunlara-olaylara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çözüm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önerileri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738F-7EDA-45A6-B5A4-2872A3FCE76E}" type="slidenum">
              <a:rPr lang="en-US" smtClean="0"/>
              <a:t>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990599" y="6356351"/>
            <a:ext cx="7179733" cy="365125"/>
          </a:xfrm>
        </p:spPr>
        <p:txBody>
          <a:bodyPr/>
          <a:lstStyle/>
          <a:p>
            <a:r>
              <a:rPr lang="en-US" smtClean="0"/>
              <a:t>20… - 20… …… Dönemi Bitirme Projesi Hazırlık Proje No: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259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edebiyat.deu.edu.tr/wp-content/uploads/DEU-Logo-JPEG-2000x2000.jpg">
            <a:extLst>
              <a:ext uri="{FF2B5EF4-FFF2-40B4-BE49-F238E27FC236}">
                <a16:creationId xmlns="" xmlns:a16="http://schemas.microsoft.com/office/drawing/2014/main" id="{7BD53BF9-4C30-4092-BF32-ACA64578C7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9691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C69A3F9-942E-4727-91C2-5D267BC173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600" y="269922"/>
            <a:ext cx="1080000" cy="540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79691" y="216833"/>
            <a:ext cx="6990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Deneysel</a:t>
            </a:r>
            <a:r>
              <a:rPr lang="en-US" sz="36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Çalışmalar</a:t>
            </a:r>
            <a:endParaRPr lang="en-US" sz="3600" b="1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6267" y="1133089"/>
            <a:ext cx="8636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Sırası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ile: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Kullanılacak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hammadde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teçhizat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varsa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yazılım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bilgisi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verilmeli</a:t>
            </a:r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İzlenecek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yöntem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metot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verilmeli</a:t>
            </a:r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Karakterizasyon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kullanılacak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cihazlar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nedenleri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verilmelidir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Yazı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fontu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Times New Roman 16-24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punto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arası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olabilir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Tablo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içerisinde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Times New Roman 12-16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punto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olabilir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738F-7EDA-45A6-B5A4-2872A3FCE76E}" type="slidenum">
              <a:rPr lang="en-US" smtClean="0"/>
              <a:t>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990599" y="6356351"/>
            <a:ext cx="7179733" cy="365125"/>
          </a:xfrm>
        </p:spPr>
        <p:txBody>
          <a:bodyPr/>
          <a:lstStyle/>
          <a:p>
            <a:r>
              <a:rPr lang="en-US" smtClean="0"/>
              <a:t>20… - 20… …… Dönemi Bitirme Projesi Hazırlık Proje No: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394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edebiyat.deu.edu.tr/wp-content/uploads/DEU-Logo-JPEG-2000x2000.jpg">
            <a:extLst>
              <a:ext uri="{FF2B5EF4-FFF2-40B4-BE49-F238E27FC236}">
                <a16:creationId xmlns="" xmlns:a16="http://schemas.microsoft.com/office/drawing/2014/main" id="{7BD53BF9-4C30-4092-BF32-ACA64578C7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9691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C69A3F9-942E-4727-91C2-5D267BC173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600" y="269922"/>
            <a:ext cx="1080000" cy="540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79691" y="216833"/>
            <a:ext cx="6990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Deneysel</a:t>
            </a:r>
            <a:r>
              <a:rPr lang="en-US" sz="3600" b="1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Tasarım</a:t>
            </a:r>
            <a:endParaRPr lang="en-US" sz="3600" b="1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6267" y="1133089"/>
            <a:ext cx="8636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Slayt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sayısı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istediğiniz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kadar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arttırılabilir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Seçilen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deneysel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tasarım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yöntemini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seçilen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faktör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seviyeleri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verilebilir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İncelenecek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etkileşimler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verilebilir</a:t>
            </a:r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Şekiller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Tablolar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okunabilir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Türkçe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olmalıdır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Yazı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fontu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Times New Roman 16-24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punto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arası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olabilir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Tablo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içerisinde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Times New Roman 12-16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punto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olabilir</a:t>
            </a:r>
            <a:r>
              <a:rPr lang="en-US" sz="2400" dirty="0" smtClean="0">
                <a:solidFill>
                  <a:srgbClr val="0132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dirty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 smtClean="0">
              <a:solidFill>
                <a:srgbClr val="01328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738F-7EDA-45A6-B5A4-2872A3FCE76E}" type="slidenum">
              <a:rPr lang="en-US" smtClean="0"/>
              <a:t>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990599" y="6356351"/>
            <a:ext cx="7179733" cy="365125"/>
          </a:xfrm>
        </p:spPr>
        <p:txBody>
          <a:bodyPr/>
          <a:lstStyle/>
          <a:p>
            <a:r>
              <a:rPr lang="en-US" smtClean="0"/>
              <a:t>20… - 20… …… Dönemi Bitirme Projesi Hazırlık Proje No: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697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672</Words>
  <Application>Microsoft Office PowerPoint</Application>
  <PresentationFormat>On-screen Show (4:3)</PresentationFormat>
  <Paragraphs>245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PROJE BAŞLIĞI  (Times New Roman 36 Punto) (Proje No)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PROJE BAŞLIĞI  (Times New Roman 24Punto) (Proje No)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Murat ALKAN</dc:creator>
  <cp:lastModifiedBy>Murat ALKAN</cp:lastModifiedBy>
  <cp:revision>9</cp:revision>
  <dcterms:created xsi:type="dcterms:W3CDTF">2018-12-18T17:59:11Z</dcterms:created>
  <dcterms:modified xsi:type="dcterms:W3CDTF">2022-11-21T09:02:12Z</dcterms:modified>
</cp:coreProperties>
</file>